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57" r:id="rId4"/>
    <p:sldId id="258" r:id="rId5"/>
    <p:sldId id="263" r:id="rId6"/>
    <p:sldId id="262" r:id="rId7"/>
    <p:sldId id="261" r:id="rId8"/>
    <p:sldId id="26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29"/>
  </p:normalViewPr>
  <p:slideViewPr>
    <p:cSldViewPr snapToGrid="0" snapToObjects="1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1D542-F6F1-0E47-8D66-617B24870110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1302F-5887-ED4D-8FB0-EE8653771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122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B89228-133F-E649-B3B5-41905E81F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2A7E812-FFE1-6246-872F-3DF33E0F3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C38811-B0C0-644C-8A91-BA1DBC9A6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B2873-9F06-B646-A3D9-2C6B723BC5A1}" type="datetime1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BB127E-C69A-EF4C-A131-5BC77E007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8EDD7E-B0A0-2644-A81D-34E4456BD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94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0302C8-17DE-CB4E-B94A-54139149B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2E67BC-EAC2-F046-A760-3780DC20A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B7F62B-AE71-3A44-8F13-0992C110A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B28A-3D24-AC4E-AB42-D9FB7B1F6883}" type="datetime1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F6984A-48D0-3F44-A95A-CFB3180A7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3A8175-7B2C-7F4A-BB91-8E3A4FDD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08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794E534-58C8-5B4C-9D81-DEB0AA25E0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AA45EB9-D625-FD4F-970A-A38AE901E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4CCEC5-B404-BD4C-BB98-88CDEE3A3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4BDBE-F1AE-BB46-B471-31C60784DC50}" type="datetime1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3F5B25-9FD5-1D46-8A96-17AA37B95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845AE4-F177-854D-865F-D6B51D2F3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3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23B42F-C262-D845-9CB4-EEAF59976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3880D6-ED46-5340-8F19-413004564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26C8B7-AE81-A243-8387-745ADCA3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4F762-AB33-A045-AACE-BA6B39EC7C7F}" type="datetime1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9B043F-DF61-E948-BB82-D03E5092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4644DF-3AC0-E640-B3D2-756E39075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39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2CB3C4-ECD7-634F-AF59-424B8AD94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EF6FE9-B3DF-A745-B4DF-3192D8B12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887125-2B7C-944C-9086-B2325726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FF8B-80F7-274E-A443-9CBD07A9C6F9}" type="datetime1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8F4E5A-2A09-7F44-B4D6-A56A9A1EF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2FC41A-1C02-D944-8C74-ACAD19704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41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C6BA75-91C3-CB41-A380-60DC27635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7ACAD1-1441-E94E-A0D2-FC76F06A7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91E12D5-4619-1146-96B7-7A081B0CC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4DB4A6-8F5C-6944-AF0B-D5EF52CC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AFF5D-8D63-DA49-B58B-2C3853F6B6F1}" type="datetime1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7A700A-E1CE-974D-9F6C-CAF6451D7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18C7B7-C1AB-BA46-BDDF-05F0649C6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49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B63BDF-BB70-0547-A9B8-E9770F330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8A8891-96AD-A846-8C81-AE0A766D7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69FB91-10D7-0B4A-BE95-4DC7AF20A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9B125AF-4957-D14B-98CC-312AD6830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4A6314D-C239-D64E-9D47-4968F70628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1D1AF7C-4894-EF4B-8A0C-65883BC0F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792C-D3F2-EC40-9C27-CB2FC2962383}" type="datetime1">
              <a:rPr lang="ru-RU" smtClean="0"/>
              <a:t>23.11.2023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89A35D5-B714-E145-8277-6E472FE7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31308FA-CBA6-3440-A1C4-5DEBAFEDE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261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1D741-3A77-2047-BE83-49DDB2E8C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A83110F-E361-BB43-B656-ECD15F761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D7F01-75A0-374E-BF4B-9E77FB9666D4}" type="datetime1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E183FAD-A4F0-3547-97F0-48F3D146E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D2F995-1F2F-1044-A923-B3782984F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49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09EB920-B03A-E74B-92CB-C993C4D5D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1575-EC8E-F247-BD30-E8043A1BEE65}" type="datetime1">
              <a:rPr lang="ru-RU" smtClean="0"/>
              <a:t>23.11.2023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B9BE5F-ECD6-1642-B292-E338AD96F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6DB193F-9B85-8843-803D-311FE7B6B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67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36339-935F-7649-80BE-77E1CBD63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BE060D-3590-DB4D-AEC6-B20670359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277A6E-05B8-E949-A13D-353A3AC8D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12FF25-4F0A-8843-B07E-0252E55E9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5872D-2D76-7B44-9B1A-357173E93F9F}" type="datetime1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1539E8-D9F7-1941-8753-33B78781F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8AC9B3-AAB5-0740-9BE4-B846114C8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83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FA97B-2437-8C4F-93A3-E3A602C4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FD1905F-3B8F-8E44-A045-5E38636A5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50EB43E-779C-B44E-BD72-C160EE3F6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9C6806-1F92-224C-9CCF-D29FF5E00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EA53-3509-E14F-8F9B-464FCF39ADA3}" type="datetime1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63D0F4-9B2E-1547-B7AF-41509494D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1A0FB0-F830-114C-B126-C04FCB10A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19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269F82-4989-104F-AAA5-E771B00C7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F403F4-336E-8546-A7BD-8589A592A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300ECA-B8AF-8242-A55D-3084C32883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3775B-B49C-214E-8A5E-3B62015E60D7}" type="datetime1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823668-E604-8B46-B262-2D25A8609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D025EA-B4C6-D94B-901B-F52C312C0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833BD-BC94-B04C-B146-35774D6F97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41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es@ranepa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es@ranepa.r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B83432-831F-C341-B4D0-69AACFC01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996" y="1992428"/>
            <a:ext cx="11583088" cy="2387600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XXIV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научно-практическая конференция «</a:t>
            </a:r>
            <a:r>
              <a:rPr lang="ru-RU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Кутафинские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чтения»</a:t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конкурентного права в современных условиях»</a:t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ноября 2023 года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доказательства для антимонопольного </a:t>
            </a:r>
            <a:r>
              <a:rPr lang="ru-RU" sz="53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правоприменения</a:t>
            </a:r>
            <a:r>
              <a:rPr lang="ru-RU" sz="53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свете невидимой руки Адама Смита</a:t>
            </a:r>
            <a:endParaRPr lang="ru-RU" sz="5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C1A66A-D1B3-DB47-9AE1-EDC27509B4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898" y="5006898"/>
            <a:ext cx="11296186" cy="137717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А.Е.Шаститко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экономический наук, профессор, заведующий кафедрой конкурентной и промышленной политики экономического факультета МГУ имени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М.В.Ломоносова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директор Центра исследований конкуренции и экономического регулирования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РАНХиГС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Президенте РФ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aes@ranepa.ru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45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DA3617B-6B3C-2544-A472-8FEBBF284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Адам Смит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8DF3580-193B-DF44-A891-9C9082447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«Теория нравственных чувств» (1759)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«Исследование о природе и причинах богатства народов» (1776)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 из главных открытий – «невидимая рука Смита»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0C7D2C-ECBE-F741-BA0B-879FF96BA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96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E0821-EC4E-A846-AA06-5E1A4CAA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032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Смит о невидимой руке и намерениях предпринимателей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4DA175-BC43-EA41-87E3-AFB6D05AE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477" y="1222338"/>
            <a:ext cx="11764537" cy="54349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Отдельный человек не намеревается </a:t>
            </a:r>
            <a:r>
              <a:rPr lang="ru-RU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содействовать</a:t>
            </a: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интересам общества и не знает, насколько </a:t>
            </a:r>
            <a:r>
              <a:rPr lang="ru-RU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содействует</a:t>
            </a: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им. </a:t>
            </a:r>
          </a:p>
          <a:p>
            <a:pPr marL="0" indent="0">
              <a:buNone/>
            </a:pP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 имеет ввиду лишь свою собственную выгоду, причем в этом случае, как и во многих других, он оказывается ведом </a:t>
            </a:r>
            <a:r>
              <a:rPr lang="ru-RU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некоеи</a:t>
            </a: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невидимои</a:t>
            </a: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3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рукои</a:t>
            </a: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к цели, которая совсем и не входила в его намерения. </a:t>
            </a:r>
          </a:p>
          <a:p>
            <a:pPr marL="0" indent="0">
              <a:buNone/>
            </a:pPr>
            <a:r>
              <a:rPr lang="ru-RU" sz="30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Преследуя свои собственные интересы, человек часто более </a:t>
            </a:r>
            <a:r>
              <a:rPr lang="ru-RU" sz="30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действительным</a:t>
            </a:r>
            <a:r>
              <a:rPr lang="ru-RU" sz="30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образом служит интересам общества, чем тогда, когда сознательно стремится делать это. </a:t>
            </a:r>
          </a:p>
          <a:p>
            <a:pPr marL="0" indent="0">
              <a:buNone/>
            </a:pPr>
            <a:r>
              <a:rPr lang="ru-RU" sz="3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Мне ни разу не приходилось слышать, чтобы много хорошего было сделано теми, которые делали вид, что они ведут торговлю ради блага общества (Смит, 2007. с. 442-443) </a:t>
            </a:r>
          </a:p>
          <a:p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3E62E05-032B-324A-8643-8BE12B4A4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805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80DED5-EA46-F740-A668-B7E2366A3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132" y="100361"/>
            <a:ext cx="10606668" cy="130469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Невидимая рука и экономический анализ в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антитрасте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142B97-8238-A94B-9B89-6D4F3D2F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1628077"/>
            <a:ext cx="11430000" cy="4761572"/>
          </a:xfrm>
        </p:spPr>
        <p:txBody>
          <a:bodyPr>
            <a:normAutofit lnSpcReduction="1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Обособление намерений предпринимателей от общественно значимых последствий их действий.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 полезные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общественно нежелательные (вредные последствия)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определения степени вины. Умысел? Неосторожность? Какие стандарты? Много вопросов…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последствия действий подразумеваются или доказываются?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считаются ожидаемыми или фиксируются только постфактум?…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0C991A4-17EC-AF42-AE1A-1CA60047D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325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80DED5-EA46-F740-A668-B7E2366A3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8059" y="1"/>
            <a:ext cx="12270059" cy="147196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Невидимая рука и экономический анализ в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антитрасте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142B97-8238-A94B-9B89-6D4F3D2F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176" y="1471961"/>
            <a:ext cx="11876047" cy="5252219"/>
          </a:xfrm>
        </p:spPr>
        <p:txBody>
          <a:bodyPr>
            <a:normAutofit fontScale="925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подразумеваются, то на каком основании? Если доказываются, то как, с помощью какого инструментария? Теория вреда…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ли предприниматель закрыть для себя этот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гештальт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(например, посредством антимонопольного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комплаенса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)? 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предпринимателей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 ante vs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 post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 их точки зрения и с точки зрения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правоприменителя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Примеры: коллективное доминирование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Ионкина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2021), платформы и многосторонние рынки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Шаститко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Маркова, 2020).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за согласованные действия в США невозможно посадить за решетку?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4D09AD4-54D6-1A4C-B824-A69B65C69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216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6CCBFD4-4064-3D4D-A782-5FAF5DC04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12" y="-170131"/>
            <a:ext cx="12080488" cy="1325563"/>
          </a:xfrm>
        </p:spPr>
        <p:txBody>
          <a:bodyPr>
            <a:normAutofit/>
          </a:bodyPr>
          <a:lstStyle/>
          <a:p>
            <a:pPr algn="ctr"/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Когнитивная карта контрактов по Уильямсону (1996)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DA97EEA-3FED-814E-995E-5940C29B66F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678" y="1059366"/>
            <a:ext cx="5553307" cy="538710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6A69D1D-7482-F84B-BD62-08C65D8E4E02}"/>
              </a:ext>
            </a:extLst>
          </p:cNvPr>
          <p:cNvSpPr txBox="1">
            <a:spLocks/>
          </p:cNvSpPr>
          <p:nvPr/>
        </p:nvSpPr>
        <p:spPr>
          <a:xfrm>
            <a:off x="0" y="722489"/>
            <a:ext cx="4368799" cy="194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Негостеприимная традиция 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антитрасте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презумпция монополизации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F153956F-F0A8-DF4D-A47F-B6129D463AA2}"/>
              </a:ext>
            </a:extLst>
          </p:cNvPr>
          <p:cNvCxnSpPr/>
          <p:nvPr/>
        </p:nvCxnSpPr>
        <p:spPr>
          <a:xfrm>
            <a:off x="3468029" y="2219093"/>
            <a:ext cx="323386" cy="5910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EA1FA240-8899-3042-8D68-0806E4F67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09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2AFB28-4C38-7F4E-A73E-3B83ED358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083" y="221814"/>
            <a:ext cx="1167532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экономических доказательств к доводам для регулятора и суда в антимонопольном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правоприменении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64D57B-F9CF-9F4D-BCD9-64FCC850C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34" y="1862667"/>
            <a:ext cx="11807076" cy="4493527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Специализированная техника экономического анализа (теоретическое моделирование и эконометрические оценки)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Знают ли предприниматели, как выглядит «цифровой двойник» их бизнеса?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из компаний, внедрившая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комплаенс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имеет обсчитанную бизнес-модель?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прохождения прагматического фильтра (после синтаксического и семантического) для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правоприменителя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результатов исследования к воспринимаемой неспециалистом (в области экономики) форме.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Двусторонность процесса…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E6EF6A-6CC2-4944-A2BB-7C36EB52C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538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857B292-D417-3C49-BD5A-9EAD3F7BA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795" y="1360449"/>
            <a:ext cx="10484005" cy="4092497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aes@ranepa.ru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EEB77F8-5350-0246-BD50-F2F591294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33BD-BC94-B04C-B146-35774D6F976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88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6184</TotalTime>
  <Words>499</Words>
  <Application>Microsoft Macintosh PowerPoint</Application>
  <PresentationFormat>Широкоэкранный</PresentationFormat>
  <Paragraphs>42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XXIV Международная научно-практическая конференция «Кутафинские чтения» «Развитие конкурентного права в современных условиях» 24 ноября 2023 года    Экономические доказательства для антимонопольного правоприменения в свете невидимой руки Адама Смита</vt:lpstr>
      <vt:lpstr>Адам Смит</vt:lpstr>
      <vt:lpstr>Смит о невидимой руке и намерениях предпринимателей</vt:lpstr>
      <vt:lpstr>Невидимая рука и экономический анализ в антитрасте-1</vt:lpstr>
      <vt:lpstr>Невидимая рука и экономический анализ в антитрасте</vt:lpstr>
      <vt:lpstr>Когнитивная карта контрактов по Уильямсону (1996)</vt:lpstr>
      <vt:lpstr>От экономических доказательств к доводам для регулятора и суда в антимонопольном правоприменении</vt:lpstr>
      <vt:lpstr>Спасибо за внимание! aes@ranepa.ru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Невидимая рука, экономический анализ и доказательство в антитрасте</dc:title>
  <dc:creator>Microsoft Office User</dc:creator>
  <cp:lastModifiedBy>Microsoft Office User</cp:lastModifiedBy>
  <cp:revision>17</cp:revision>
  <dcterms:created xsi:type="dcterms:W3CDTF">2023-10-15T10:57:10Z</dcterms:created>
  <dcterms:modified xsi:type="dcterms:W3CDTF">2023-11-23T18:19:20Z</dcterms:modified>
</cp:coreProperties>
</file>