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3C707-E968-9B42-B93C-BEFA857155A8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1B645-929F-5F4E-A8E4-3F0C95D604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08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C018B-97CB-DD45-8170-86FEDAF9D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AF8F1C-2305-BF45-8AA0-2F3B7C73E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94FD19-AAE0-184D-94E4-7889E6FB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CB32-4370-B140-B7D8-51D3ADC85937}" type="datetime1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654A1D-68B2-9D41-974F-5BA647A8B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BE8A83-0924-8048-9589-97C1CD72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83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84642-2BF5-A147-8C03-F4EDD8AF3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55215E-CFF7-9648-A0F0-C1FF724BE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3B8419-6B91-AC4C-97DE-FF4C08A2E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08EB-453F-4E43-A272-2C2FED2F607A}" type="datetime1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32B277-EDE1-D54E-89F6-F32108C6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92154A-2A13-B543-8C0F-303784446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64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E31E547-B5EF-EF4B-9B11-74FB2CC119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E519DA-9AD0-DD42-8745-D9DA1BD54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02DF2A-31E8-D74F-8B5D-C0E14AB6C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9487-0350-8C46-BCE9-7BE058001188}" type="datetime1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72E08B-D9EB-884E-93DF-D4CC47D1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2530C7-21DC-8243-9BFA-B9229B32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79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E03AF-9135-2042-87FF-8A5E8B64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35FB4E-5526-9A4E-B7AD-79D29BF2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865857-6AB1-1242-AAF8-44C7C9116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52A8-7A5D-A944-8A22-DC36547F8FD1}" type="datetime1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1139D3-CC43-BD40-A324-760B575F1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9F85AB-BF1B-9049-A2DA-DAF9256B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90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81A0D9-4B32-7F40-B767-141278FC5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8D028F-344E-894C-8F9A-40F7D2599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E49B1B-2B8D-8F46-9FE0-4F618C5AD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95AB2-0D5A-EC4B-8DAB-97BB5DEA735E}" type="datetime1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43E72C-3791-9642-B925-94FFEABB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9EE44F-CC3A-D14A-B29A-F224BFF2C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17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4D6A7-2EB9-6944-A023-F1F3A9DAD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13D99E-B66E-D04D-9474-000883451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A7DCDF-83CE-AB41-B05A-FC0D2171D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4182BA-91F3-0548-B9ED-B93B8EE06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3AD0-925D-2B4F-97DA-1DC1358E5C00}" type="datetime1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BD2396-2989-B24D-A727-B3B0DBA40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A50050-9613-004D-B62D-46890438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17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C79EC-114B-974F-AE26-B3AE39827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584ABB-601D-B745-B1BB-C6DEDF90F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A28BEF-930C-E540-AE1B-2903F70F3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2FC2F73-5AF8-E246-9E1D-51CE73927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33B61B-D031-D24F-B4FE-89457DAB6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13CCE98-826C-4143-BD78-0E1C6630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6411-8F14-4742-84E1-AD9F0BFE016C}" type="datetime1">
              <a:rPr lang="ru-RU" smtClean="0"/>
              <a:t>17.11.2024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267F0C0-CEE1-1A44-A700-EB0F6EE13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EF3B9C-D62F-3B4C-89F7-54558DA4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66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30FDC-7578-2C45-923D-B3775AB7D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77E4D4C-94EB-5F4B-B354-AB2F0411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BCF-8605-2E4B-9D38-98E4588DD1EB}" type="datetime1">
              <a:rPr lang="ru-RU" smtClean="0"/>
              <a:t>17.11.2024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FF1ED3E-4F04-8F4D-B5CB-573F70B0E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09B2674-48DF-2540-8923-C26186AD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15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3B5D08-BBDC-A343-8E54-E7F20A57D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24D7-C6DF-9B4D-9583-E79B898E4139}" type="datetime1">
              <a:rPr lang="ru-RU" smtClean="0"/>
              <a:t>17.11.2024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5FA7C9-E1BA-4C40-8A9A-A101F5802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84C02F-50F8-C241-BDA8-6BCE5C50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14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47C74-E91B-6C40-A910-F0DAC4AC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55029E-2E8E-4F49-994C-169B5D49D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2FE8A9-5F5A-4A41-BA90-F92614AB9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E74118-95ED-3447-873C-CA0600A5E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E628-6673-5243-8558-C26B9C1AB4E6}" type="datetime1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506248-72CB-5147-9066-C2EE219D8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EC1B0D-87B3-C942-8DDC-1CA815845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80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939A63-FB79-574F-ABCC-AB61AB10D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EB19F43-0061-E148-8A80-3CBD59A64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C13259-4E70-D140-A1BB-725430F56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79BD76-AD9C-3E47-A217-F4B9A4BF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4113-2F39-4A4F-AC88-37C5F14718BA}" type="datetime1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EEF71D-2168-E340-B553-02247DE40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F4BD10-D6EA-194C-A621-E9EDE8D7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54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8CD9AF-998A-9441-89D6-E08B5C50D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05AE31-4A60-1446-A636-ECA59E3FB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FCA92C-FD96-DC4F-80D9-3BDE511DF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095F6-838B-F94D-AF8D-F8335253B037}" type="datetime1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F7F981-EFB8-694E-833D-C4BCEB4B1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07BF4-FDF7-5740-9067-D4624B085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6D262-458C-0447-BF91-92F59D46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64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edd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aedd@mail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D24DF7-3108-3946-BFEE-06C638F95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015" y="1958702"/>
            <a:ext cx="11039707" cy="2387600"/>
          </a:xfrm>
        </p:spPr>
        <p:txBody>
          <a:bodyPr>
            <a:noAutofit/>
          </a:bodyPr>
          <a:lstStyle/>
          <a:p>
            <a:b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Юбилейная конференция кафедры политической экономии экономического факультета МГУ имени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М.В.Ломоносова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«Политическая экономия роста и развития»</a:t>
            </a: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18-19 ноября 2024 года</a:t>
            </a: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Риторика экономической науки в общественно-политическом дискурсе</a:t>
            </a:r>
            <a:br>
              <a:rPr lang="ru-RU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A1BCD5-0D31-8742-87F8-A0F89844E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434" y="4549891"/>
            <a:ext cx="10861288" cy="165576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А.Е.Шаститко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Д.э.н., профессор, заведующий кафедрой конкурентной и промышленной политики экономического факультета МГУ имени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директор Центра исследований конкуренции и экономического регулирования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Президенте РФ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saedd@mail.ru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4A9C1F-C724-8547-8DE7-F66ACAE0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E1B13D-8AC9-F342-8BB3-844C61ED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7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4B1D23-F34C-504A-B98A-20AAEDBC3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365"/>
            <a:ext cx="10515600" cy="74713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C07B65-E833-F643-8734-F083E70F6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1003612"/>
            <a:ext cx="11285034" cy="507299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бессубъектности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экономического развития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Экономическое развитие в терминах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(нет «робинзонадам»!)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формирования и изменения отношений, связей – не только про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и про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смыслы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Междисциплинарный дискурс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механизмах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(экономисты и юристы в залах судебных заседаний)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Премия имени Нобеля по экономике – 2024 года снова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институционалистов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(?)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книги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Д.Е.Раскова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«Риторика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институционализма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ноябре 2024 года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9B7F553-70A4-034C-9E76-D3A4199EE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A8A43D4-FD16-AC44-8139-0C4BEFEF1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52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2DFCA-AC80-1543-8F2B-92158876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51" y="8286"/>
            <a:ext cx="11407696" cy="8615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Общественно-политический дискурс (ОПД)</a:t>
            </a:r>
            <a:endParaRPr lang="ru-RU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7353A5-37B7-D346-ACD4-B995FBF7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953" y="814042"/>
            <a:ext cx="11560093" cy="569827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месь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интересов, теорий и идеологий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(ценностей, разделяемых разными подмножествами участников ОПД) - ИТИ. Разносторонность дискурса – множество аспектов обмена идеями и приемов убеждения «собеседников».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еотъемлемый компонент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общественного выбора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в части создания (легитимации), так и в части изменения институциональных рамок взаимодействия между людьми по поводу ограниченных ресурсов.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Многослойное явление, в котором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профессиональная дискуссия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смешивается с обменом идеями на основе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«народных теорий»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(народных нарративов). 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Проектируемые институциональные изменения с применением технологии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(форма организации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внутридисциплинарного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дискурса за пределами «академии») – как минимум, потенциально.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3E62543-1381-D943-8A2E-2BC7262AE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F53161-4851-7F4F-9C9C-793867C27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48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D6344-6D15-3545-A6AB-F8FF04609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328" y="8289"/>
            <a:ext cx="11853746" cy="79459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ОПД и институциональные изменения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0630C-4772-3E4F-B9B2-1B5CE5814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3197"/>
            <a:ext cx="12099075" cy="4843111"/>
          </a:xfrm>
        </p:spPr>
        <p:txBody>
          <a:bodyPr>
            <a:noAutofit/>
          </a:bodyPr>
          <a:lstStyle/>
          <a:p>
            <a:pPr indent="450215" algn="just"/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ИТИ соответствуют различным типам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препятствий улучшающим институциональным изменениям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 соответствии с критерием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Калдора-Хикса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(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Эггертссон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2022).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Лидеры ОПД –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институциональные предприниматели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способные вывести системы отношений из равновесия (нарушение институционального равновесия). (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Федоров, 2024)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Множественность институциональных равновесий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статус-кво – равновесие с худшими параметрами, чем альтернатива. 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ереход к альтернативе, даже если параметры ее описаны и вектор движения обозначен, автоматически не происходит (устойчивость неэффективных институтов по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Норту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что соответствует различиям в критериях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Калдора-Хикса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Калдора-Хикса-Зербе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 дело не только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столько в компенсационных трансакциях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B3615F6-DD11-9C46-B438-231819026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4B95953-17FB-4B47-AC34-F37FA3E70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49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E6FCA-1F2C-3048-8BF6-3E093C05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63"/>
            <a:ext cx="10515600" cy="95071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Риторика экономической науки (РЭН)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AC613B-6D10-D64A-802E-74053CAE6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478" y="947856"/>
            <a:ext cx="11586117" cy="5229107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Теория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трех фильтров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синтаксического, семантического и прагматического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РЭН – о способах преодоления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прагматических фильтров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Чьих?</a:t>
            </a:r>
          </a:p>
          <a:p>
            <a:pPr marL="0" lvl="0" indent="0" algn="just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Разнородность целевых групп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специализирующиеся на теме академические исследователи, академия (по дисциплине) в широком смысле, «профильные» бизнесы и регуляторы (законодатели,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правоприменители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широкая публика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Доказательность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экономической политике на основе позитивных исследований – это хорошо и необходимо, но…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недостаточно.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преодоления прагматических фильтров (в том числе по стратегическим соображениям, то есть в силу определенных интересов).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обеспечения убедительности.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8CE25A-F54D-2447-8575-A7DFE2DD6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D45AF3C-1149-9B41-BFBA-930707C9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00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3BBAA6-936D-4540-AD3A-5AD8EBE70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1512"/>
            <a:ext cx="12191999" cy="92555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Риторика функционализма и фундаментализма в экономической науке, политике и образовании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0723D6-2C7D-F54F-9049-98B25F430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39" y="1338144"/>
            <a:ext cx="11418850" cy="478387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Убедительность – в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однозначности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(востребованность «одноруких экономистов»)?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как же тогда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дискурсивность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экономической науке (сосуществование НИП – непреложный факт, даже если его интерпретировать в терминах различных ипостасей риторики: от разговора до убеждения)?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Концептуальное разнообразие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«Мостки»?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2024)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Нет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«экономике классной доски»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А как же тогда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метаязык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экономической науке (Тутов,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Шаститко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2021)? Ведь другого – сопоставимого по возможностям – прокси нет. … И проекция </a:t>
            </a:r>
            <a:r>
              <a:rPr lang="ru-RU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будущее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Когда говорить о том, что «корень квадратный из отрицательного числа тоже можно извлекать»?...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1AC7DC4-C6DC-0C42-A30B-C32EB471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816F7F6-66B2-CF43-B420-8AE7AD7F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8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4D7BF9B-43EC-2540-891B-E4EF9FD1A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517" y="2520176"/>
            <a:ext cx="10283283" cy="10705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saedd@mail.ru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2F05F5-49A2-B446-99E9-1059F5CA2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CAFE54-0E64-244B-B1C7-12D08CFD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D262-458C-0447-BF91-92F59D467B9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137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9314</TotalTime>
  <Words>599</Words>
  <Application>Microsoft Macintosh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Юбилейная конференция кафедры политической экономии экономического факультета МГУ имени М.В.Ломоносова «Политическая экономия роста и развития» 18-19 ноября 2024 года    Риторика экономической науки в общественно-политическом дискурсе </vt:lpstr>
      <vt:lpstr>Мотивация</vt:lpstr>
      <vt:lpstr>Общественно-политический дискурс (ОПД)</vt:lpstr>
      <vt:lpstr>ОПД и институциональные изменения</vt:lpstr>
      <vt:lpstr>Риторика экономической науки (РЭН)</vt:lpstr>
      <vt:lpstr>Риторика функционализма и фундаментализма в экономической науке, политике и образовании</vt:lpstr>
      <vt:lpstr>Спасибо за внимание! saedd@mail.ru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Юбилейная конференция кафедры политической экономии экономического факультета МГУ имени М.В.Ломоносова «Политическая экономия роста и развития» 18-19 ноября 2024 года   Риторика экономической науки в общественно-политическом дискурсе </dc:title>
  <dc:creator>Microsoft Office User</dc:creator>
  <cp:lastModifiedBy>Microsoft Office User</cp:lastModifiedBy>
  <cp:revision>13</cp:revision>
  <dcterms:created xsi:type="dcterms:W3CDTF">2024-11-11T14:13:08Z</dcterms:created>
  <dcterms:modified xsi:type="dcterms:W3CDTF">2024-11-18T06:40:55Z</dcterms:modified>
</cp:coreProperties>
</file>